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9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D839-1841-4DF1-AEFA-E2AE745D2897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026B-F583-4BB7-B184-D29B8CE51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D839-1841-4DF1-AEFA-E2AE745D2897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026B-F583-4BB7-B184-D29B8CE51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D839-1841-4DF1-AEFA-E2AE745D2897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026B-F583-4BB7-B184-D29B8CE51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D839-1841-4DF1-AEFA-E2AE745D2897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026B-F583-4BB7-B184-D29B8CE51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D839-1841-4DF1-AEFA-E2AE745D2897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026B-F583-4BB7-B184-D29B8CE51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D839-1841-4DF1-AEFA-E2AE745D2897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026B-F583-4BB7-B184-D29B8CE51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D839-1841-4DF1-AEFA-E2AE745D2897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026B-F583-4BB7-B184-D29B8CE51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D839-1841-4DF1-AEFA-E2AE745D2897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026B-F583-4BB7-B184-D29B8CE51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D839-1841-4DF1-AEFA-E2AE745D2897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026B-F583-4BB7-B184-D29B8CE51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D839-1841-4DF1-AEFA-E2AE745D2897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026B-F583-4BB7-B184-D29B8CE51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D839-1841-4DF1-AEFA-E2AE745D2897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026B-F583-4BB7-B184-D29B8CE51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7D839-1841-4DF1-AEFA-E2AE745D2897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2026B-F583-4BB7-B184-D29B8CE51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515217/619e510c-33ef-4299-a16d-90db6c9d65c7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071569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Обобщение опыта работы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теме: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71612"/>
            <a:ext cx="6400800" cy="406718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«Приобщение дошкольников к культуре здорового образа жизни» 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1\Desktop\фото и видео\189___12\IMG_71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643182"/>
            <a:ext cx="5143536" cy="35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1515217/619e510c-33ef-4299-a16d-90db6c9d65c7/s1200?webp=fals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1\Desktop\IMG_67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357298"/>
            <a:ext cx="3833839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" descr="C:\Users\1\Desktop\IMG_59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643182"/>
            <a:ext cx="3643338" cy="31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1515217/619e510c-33ef-4299-a16d-90db6c9d65c7/s1200?webp=fals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Благодарю  за  внимание!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1515217/619e510c-33ef-4299-a16d-90db6c9d65c7/s1200?webp=fals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Проблема здоровья детей дошкольного возраста всегда находилась в центре внимания педагогов, интерес к ней не ослабевает и сегодня, поскольку изменение социальных условий привело не только к пересмотру, но и существенному расхождению взглядов различных социальных институтов на цели и содержание физического и психического развития ребенка-дошкольника. Одновременно с использованием инновационных технологий важнейшим фактором воздействия на личность ребенка является атмосфера родственных эмоциональных связей. Родительская любовь обеспечивает детям эмоциональную защиту и психологический комфорт, дает жизненную опору, а любовь и беспредельное доверие ребенка к родителям делают его особо восприимчивым к их воздействию. Специальные психолого-педагогические и социологические исследования показали, что семья остро нуждается в помощи специалистов на всех этапах дошкольного детства. Очевидно, что семья и детский сад, имея свои особые функции, не могут заменить друг друга и должны взаимодействовать во имя полноценного развития ребенка-дошкольника.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1515217/619e510c-33ef-4299-a16d-90db6c9d65c7/s1200?webp=fals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опыта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>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формирование у дошкольников основ здорового образа жизни через использование специально организованных форм обучения и реализацию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технологий.</a:t>
            </a:r>
            <a:endParaRPr lang="ru-RU" sz="31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1515217/619e510c-33ef-4299-a16d-90db6c9d65c7/s1200?webp=fals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формировать у детей потребность в здоровом образе жизни;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расширять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представления детей о рациональном питании, о правилах и видах закаливания;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формировать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представления об активном отдыхе;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•-   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создавать условия для взаимодействия с семьями воспитанников по приобщению к здоровому   образу жизни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---вовлекать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родителей в образовательный процесс ДОУ, направленный на   формирование основ здорового образа жизни.</a:t>
            </a:r>
            <a:r>
              <a:rPr lang="ru-RU" dirty="0"/>
              <a:t/>
            </a:r>
            <a:br>
              <a:rPr lang="ru-RU" dirty="0"/>
            </a:b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1515217/619e510c-33ef-4299-a16d-90db6c9d65c7/s1200?webp=fals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rmAutofit fontScale="9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Принципы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 smtClean="0">
                <a:latin typeface="Times New Roman" pitchFamily="18" charset="0"/>
                <a:cs typeface="Times New Roman" pitchFamily="18" charset="0"/>
              </a:rPr>
              <a:t>Доступность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(учет возрастных особенностей,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адаптированность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материала к возрасту);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>
                <a:latin typeface="Times New Roman" pitchFamily="18" charset="0"/>
                <a:cs typeface="Times New Roman" pitchFamily="18" charset="0"/>
              </a:rPr>
              <a:t>Систематичность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(повторение усвоенных правил и норм);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>
                <a:latin typeface="Times New Roman" pitchFamily="18" charset="0"/>
                <a:cs typeface="Times New Roman" pitchFamily="18" charset="0"/>
              </a:rPr>
              <a:t>Последовательность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(от простого - к сложному);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>
                <a:latin typeface="Times New Roman" pitchFamily="18" charset="0"/>
                <a:cs typeface="Times New Roman" pitchFamily="18" charset="0"/>
              </a:rPr>
              <a:t>Наглядность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(учет особенностей мышления);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>
                <a:latin typeface="Times New Roman" pitchFamily="18" charset="0"/>
                <a:cs typeface="Times New Roman" pitchFamily="18" charset="0"/>
              </a:rPr>
              <a:t>Динамичность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(интеграция программы в разные виды деятельности);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>
                <a:latin typeface="Times New Roman" pitchFamily="18" charset="0"/>
                <a:cs typeface="Times New Roman" pitchFamily="18" charset="0"/>
              </a:rPr>
              <a:t>Дифференциация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(создание благоприятной среды для усвоения норм и правил ЗОЖ каждым ребенком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1515217/619e510c-33ef-4299-a16d-90db6c9d65c7/s1200?webp=fals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с дошкольниками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1блок. «Что я знаю о себе. Я и моё тело».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 блок. «Режим дня»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3 блок. «Личная гигиена»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4 блок. «Движение — жизнь»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5 блок. «Рациональное питание»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1515217/619e510c-33ef-4299-a16d-90db6c9d65c7/s1200?webp=fals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1\Desktop\тр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142984"/>
            <a:ext cx="3357586" cy="221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C:\Users\1\Desktop\физ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500438"/>
            <a:ext cx="3857652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C:\Users\1\Desktop\т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93488" y="1821628"/>
            <a:ext cx="4214806" cy="32861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avatars.mds.yandex.net/get-pdb/1515217/619e510c-33ef-4299-a16d-90db6c9d65c7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1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71546"/>
            <a:ext cx="3143272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8" name="Picture 2" descr="C:\Users\1\Desktop\detsad-272395-1550837237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071546"/>
            <a:ext cx="3357586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C:\Users\1\Desktop\фото и видео\189___12\IMG_71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714752"/>
            <a:ext cx="3251200" cy="2438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0" name="Picture 4" descr="C:\Users\1\Desktop\для работы\IMG_68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3714752"/>
            <a:ext cx="3251200" cy="2438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1515217/619e510c-33ef-4299-a16d-90db6c9d65c7/s1200?webp=fals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Физкультурные досуги «Движение-жизнь»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1\Desktop\фотки ЗОЖ\IMG_65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214422"/>
            <a:ext cx="3214710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C:\Users\1\Desktop\IMG_65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714752"/>
            <a:ext cx="3214710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C:\Users\1\Desktop\IMG_659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214422"/>
            <a:ext cx="3286148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3" descr="C:\Users\1\Desktop\IMG_659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3714752"/>
            <a:ext cx="3357586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26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Обобщение опыта работы по теме:</vt:lpstr>
      <vt:lpstr>       Актуальность  Проблема здоровья детей дошкольного возраста всегда находилась в центре внимания педагогов, интерес к ней не ослабевает и сегодня, поскольку изменение социальных условий привело не только к пересмотру, но и существенному расхождению взглядов различных социальных институтов на цели и содержание физического и психического развития ребенка-дошкольника. Одновременно с использованием инновационных технологий важнейшим фактором воздействия на личность ребенка является атмосфера родственных эмоциональных связей. Родительская любовь обеспечивает детям эмоциональную защиту и психологический комфорт, дает жизненную опору, а любовь и беспредельное доверие ребенка к родителям делают его особо восприимчивым к их воздействию. Специальные психолого-педагогические и социологические исследования показали, что семья остро нуждается в помощи специалистов на всех этапах дошкольного детства. Очевидно, что семья и детский сад, имея свои особые функции, не могут заменить друг друга и должны взаимодействовать во имя полноценного развития ребенка-дошкольника.</vt:lpstr>
      <vt:lpstr>    Цель опыта  формирование у дошкольников основ здорового образа жизни через использование специально организованных форм обучения и реализацию здоровьесберегающих технологий.</vt:lpstr>
      <vt:lpstr>         Задачи -     формировать у детей потребность в здоровом образе жизни; - расширять представления детей о рациональном питании, о правилах и видах закаливания; - формировать представления об активном отдыхе; •-     создавать условия для взаимодействия с семьями воспитанников по приобщению к здоровому   образу жизни; - ---вовлекать родителей в образовательный процесс ДОУ, направленный на   формирование основ здорового образа жизни. </vt:lpstr>
      <vt:lpstr>  Принципы  Доступность (учет возрастных особенностей, адаптированность материала к возрасту); Систематичность (повторение усвоенных правил и норм); Последовательность (от простого - к сложному); Наглядность (учет особенностей мышления); Динамичность (интеграция программы в разные виды деятельности); Дифференциация (создание благоприятной среды для усвоения норм и правил ЗОЖ каждым ребенком)  </vt:lpstr>
      <vt:lpstr>             Совместная деятельность с дошкольниками    1блок. «Что я знаю о себе. Я и моё тело».  2 блок. «Режим дня» 3 блок. «Личная гигиена»  4 блок. «Движение — жизнь» 5 блок. «Рациональное питание»    </vt:lpstr>
      <vt:lpstr> Развивающая предметно-пространственная среда</vt:lpstr>
      <vt:lpstr>Проектная деятельность</vt:lpstr>
      <vt:lpstr>Физкультурные досуги «Движение-жизнь»</vt:lpstr>
      <vt:lpstr>Работа с родителями</vt:lpstr>
      <vt:lpstr>Благодарю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Обобщение опыта работы по теме:</dc:title>
  <dc:creator>1</dc:creator>
  <cp:lastModifiedBy>User</cp:lastModifiedBy>
  <cp:revision>15</cp:revision>
  <dcterms:created xsi:type="dcterms:W3CDTF">2019-11-18T14:35:06Z</dcterms:created>
  <dcterms:modified xsi:type="dcterms:W3CDTF">2019-12-18T10:10:48Z</dcterms:modified>
</cp:coreProperties>
</file>