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7"/>
  </p:handoutMasterIdLst>
  <p:sldIdLst>
    <p:sldId id="257" r:id="rId5"/>
    <p:sldId id="258" r:id="rId6"/>
    <p:sldId id="269" r:id="rId7"/>
    <p:sldId id="263" r:id="rId8"/>
    <p:sldId id="272" r:id="rId9"/>
    <p:sldId id="262" r:id="rId10"/>
    <p:sldId id="268" r:id="rId11"/>
    <p:sldId id="284" r:id="rId12"/>
    <p:sldId id="283" r:id="rId13"/>
    <p:sldId id="285" r:id="rId14"/>
    <p:sldId id="286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95CE3A4-D699-4BC0-B6CF-029419CF2983}">
          <p14:sldIdLst>
            <p14:sldId id="257"/>
            <p14:sldId id="258"/>
            <p14:sldId id="269"/>
            <p14:sldId id="263"/>
            <p14:sldId id="272"/>
            <p14:sldId id="262"/>
            <p14:sldId id="268"/>
            <p14:sldId id="284"/>
            <p14:sldId id="283"/>
            <p14:sldId id="285"/>
            <p14:sldId id="286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F88"/>
    <a:srgbClr val="2CA1A4"/>
    <a:srgbClr val="006600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.png"/><Relationship Id="rId7" Type="http://schemas.openxmlformats.org/officeDocument/2006/relationships/image" Target="../media/image3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0.png"/><Relationship Id="rId7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7.jpeg"/><Relationship Id="rId5" Type="http://schemas.openxmlformats.org/officeDocument/2006/relationships/image" Target="../media/image35.png"/><Relationship Id="rId10" Type="http://schemas.openxmlformats.org/officeDocument/2006/relationships/image" Target="../media/image46.jpeg"/><Relationship Id="rId4" Type="http://schemas.openxmlformats.org/officeDocument/2006/relationships/image" Target="../media/image29.pn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576" y="571378"/>
            <a:ext cx="10300997" cy="7323372"/>
          </a:xfrm>
          <a:prstGeom prst="rect">
            <a:avLst/>
          </a:prstGeo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/>
            </a:r>
            <a:br>
              <a:rPr lang="ru-RU" altLang="ru-RU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</a:br>
            <a: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Ф</a:t>
            </a:r>
            <a:r>
              <a:rPr lang="ru-RU" altLang="ru-RU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ормирование основ экологической культуры и навыков безопасного поведения в природе.</a:t>
            </a:r>
            <a:r>
              <a:rPr lang="ru-RU" altLang="ru-RU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dirty="0" smtClean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</a:t>
            </a:r>
            <a:r>
              <a:rPr lang="ru-RU" altLang="ru-RU" sz="1800" b="1" dirty="0" smtClean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подготовила:</a:t>
            </a:r>
            <a:br>
              <a:rPr lang="ru-RU" altLang="ru-RU" sz="1800" b="1" dirty="0" smtClean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ru-RU" altLang="ru-RU" sz="1800" b="1" dirty="0" smtClean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                                                                                                                                      воспитатель К                                                                                                                                    Комлева Т.Н. </a:t>
            </a:r>
            <a: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/>
            </a:r>
            <a:br>
              <a:rPr lang="ru-RU" altLang="ru-RU" sz="18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r>
              <a:rPr lang="ru-RU" altLang="ru-RU" sz="1800" b="1" dirty="0" smtClean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>2020</a:t>
            </a: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  <a:t/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cs typeface="+mn-cs"/>
              </a:rPr>
            </a:br>
            <a: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2400" b="1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b="1" dirty="0" smtClean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</a:t>
            </a:r>
            <a:r>
              <a:rPr lang="ru-RU" altLang="ru-RU" sz="1800" b="1" dirty="0" smtClean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1800" b="1" dirty="0" smtClean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1" y="3055361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4" y="1860697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1" y="425398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5850901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66" y="3540197"/>
            <a:ext cx="3429778" cy="34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33" y="470466"/>
            <a:ext cx="3219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«Работа с родителями»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728" y="1163884"/>
            <a:ext cx="684443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в пополнении уголка безопасности</a:t>
            </a: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выставке рисунков «Лесные опасности»</a:t>
            </a: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Анкетирование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теме</a:t>
            </a:r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Папки-передвижки:</a:t>
            </a: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«Безопасность в осенний период»</a:t>
            </a: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«Как вести себя в природе»</a:t>
            </a: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«Безопасность при гололеде»</a:t>
            </a:r>
          </a:p>
          <a:p>
            <a:pPr lvl="0"/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61" y="4010623"/>
            <a:ext cx="3767236" cy="2825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41" y="325068"/>
            <a:ext cx="3328882" cy="43552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94" y="4044416"/>
            <a:ext cx="3708444" cy="27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5682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21653" y="250345"/>
            <a:ext cx="1685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Литература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287" y="1126348"/>
            <a:ext cx="11555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- </a:t>
            </a:r>
            <a:r>
              <a:rPr lang="ru-RU" sz="2400" dirty="0" err="1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Н.Е.Вераксы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 «Программа «От рождения до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школы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» Мозаика-Синтез Москва, 2018</a:t>
            </a:r>
          </a:p>
          <a:p>
            <a:pPr lvl="0"/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 Образовательная деятельность на прогулках. Картотека прогулок на каждый день по программе «От рождения до школы» под редакцией Н.Е. 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Вераксы,Т.С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. Комаровой, М.А Васильевой. Средняя группа (4-5лет)/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авт.сост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. О.Н. 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Небыкова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. – 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Волгоград:Учитель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, 2018</a:t>
            </a:r>
          </a:p>
          <a:p>
            <a:pPr lvl="0"/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Соломенникова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  О.А.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Ознакомление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с природой в детском саду. Средняя группа - М.: Мозаика - Синтез,2016 г. </a:t>
            </a:r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    Тимофеева 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Л.Л.Формирование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 культуры 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безопасности.Планирование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 образовательной деятельности в средней группе детского 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сада:методическоепособие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.-СПБ.: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ООО»Издательство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 «Детство-Пресс», 2016.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      Тимофеева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Л.Л. Формирование культуры 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безопасности.Конспекты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 современных форм организации детских видов деятельности»- СПБ.: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ООО»Издательство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 «Детство-Пресс»,2018.</a:t>
            </a:r>
          </a:p>
          <a:p>
            <a:pPr lvl="0"/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  <a:p>
            <a:pPr lvl="0"/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200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88841" y="2569706"/>
            <a:ext cx="9395926" cy="699587"/>
          </a:xfrm>
        </p:spPr>
        <p:txBody>
          <a:bodyPr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СПАСИБО ЗА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ВНИМАНИЕ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36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6314" y="1781801"/>
            <a:ext cx="10179698" cy="576740"/>
          </a:xfrm>
        </p:spPr>
        <p:txBody>
          <a:bodyPr/>
          <a:lstStyle/>
          <a:p>
            <a:pPr indent="304800" algn="just">
              <a:spcAft>
                <a:spcPts val="156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Природа оставляет большой след в душе ребёнка, потому что она своей яркостью, многообразием, динамичностью воздействует на все его чувства. Этот удивительный мир: мир красок, превращений и неожиданностей. Ребенку интересно абсолютно все: ему хочется попробовать, потрогать,  почувствовать, увидеть, услышать. Как различить опасное и безопасное, полезное и нужное, лечебное и простое? Естественная любознательность ребенка в познании окружающего мира может стать небезопасной для него, ребенок, не зная основ безопасного поведения, может навредить не только окружающей природе, но и самому себе (например, ради интереса взять в руки змею, попробовать незнакомые ягоды, кинуть горящую спичку в лесу). Детям необходимо объяснить последствия такого небезопасного поведения. Безопасность ребенка – это одна из основных забот, как родителей, так и воспитателей детского сада, ведь на их плечи ложится не только обязанность обеспечить сохранность ребенка, но и обучить его необходимому поведению в разных жизненных ситуациях.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alt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1158" y="786514"/>
            <a:ext cx="461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295" y="462137"/>
            <a:ext cx="10446787" cy="1655762"/>
          </a:xfrm>
        </p:spPr>
        <p:txBody>
          <a:bodyPr/>
          <a:lstStyle/>
          <a:p>
            <a:pPr algn="l"/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ознакомление детей с правилами поведения в природе и формирование навыков безопасного поведения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04800" algn="just">
              <a:spcAft>
                <a:spcPts val="156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 детей представлений об опасных для человека и окружающего мира ситуациях и способах поведения в них;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к правилам безопасного для человека и окружающего мира природы поведения;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Продолжать знакомить с многообразием животного и растительного мира, с явлениями неживой природы;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элементарные представления о способах взаимодействия с животными и растениями, о правилах поведения в природе;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понятия: «съедобное», «несъедобное»,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Знакомить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опасными насекомыми и ядовитыми растениями.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09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" y="6288724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62" y="317241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5" y="1633030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4" y="229704"/>
            <a:ext cx="762565" cy="12230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9239" y="579241"/>
            <a:ext cx="10350158" cy="373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 проекта: познавательно-информационный.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количеству участников: групповой.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проекта: долгосрочный.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 педагоги, дети средней группы, родители.</a:t>
            </a: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05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60" y="6032924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" y="100517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21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12" y="1612581"/>
            <a:ext cx="932845" cy="924662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26084" y="231796"/>
            <a:ext cx="9144000" cy="472806"/>
          </a:xfrm>
        </p:spPr>
        <p:txBody>
          <a:bodyPr/>
          <a:lstStyle/>
          <a:p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«Опасности природы в осенний период»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538" y="837509"/>
            <a:ext cx="756261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упражнение</a:t>
            </a:r>
          </a:p>
          <a:p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«Собираемся на прогулку», «Сапожки» </a:t>
            </a:r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«Одежда детей осенью», «После дождя», «Ветреная погода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«Как образуется лед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«Снегопад»,  «Сосульки»</a:t>
            </a:r>
          </a:p>
          <a:p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Беседа «Внимание, дождь» , «Ледяные дорожки» «Правила поведения на участке детского сада во время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прогулки осенью»</a:t>
            </a:r>
          </a:p>
          <a:p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С/р игра «Семья» (На прогулке) </a:t>
            </a:r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Д/И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«Правильно – неправильно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«Да и Нет»</a:t>
            </a: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Рассматривание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иллюстраций по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теме</a:t>
            </a:r>
          </a:p>
          <a:p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Трудовая деятельность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сбор разлетевшихся от сильного ветра листьев,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уборка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веточек на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участке</a:t>
            </a: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Подвижная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игра: «Тучи и ветер» «Солнышко и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дождик»</a:t>
            </a: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Слушание песенки «Кап Кап  </a:t>
            </a:r>
            <a:r>
              <a:rPr lang="ru-RU" sz="2400" dirty="0" err="1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дождик пошел»</a:t>
            </a: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стих 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А.Парошина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«Варежки» </a:t>
            </a:r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63" y="34737"/>
            <a:ext cx="3092979" cy="2319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63" y="4477903"/>
            <a:ext cx="3173463" cy="2380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36" y="1721681"/>
            <a:ext cx="2513791" cy="335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4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108" y="246834"/>
            <a:ext cx="7775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«Правила поведения  при общении с животными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lvl="0"/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Рассматривание картинок с изображением  домашних животных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за кошкой, собакой.</a:t>
            </a: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Беседа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«Правила обращения с животными» </a:t>
            </a:r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дразните собак…»</a:t>
            </a:r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С/р игра «Семья» (У бабушки в деревне)</a:t>
            </a: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Осторожно! Я кусаюсь…»</a:t>
            </a:r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«Расскажи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своём домашнем любимце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lvl="0"/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А.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Дмитриев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«Бездомная кошка». </a:t>
            </a:r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Ситуации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общения: «Если встретил ты бездомную собаку», «Можно ли гладить уличных кошек?»</a:t>
            </a:r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Подвижная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игра: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Лохматый пес». «У медведя во бору»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26" y="227882"/>
            <a:ext cx="3470984" cy="46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54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9" y="5289294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17" y="2881006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239" y="1718454"/>
            <a:ext cx="726094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860">
            <a:off x="73034" y="1572533"/>
            <a:ext cx="758559" cy="49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2313" y="518873"/>
            <a:ext cx="2864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«Насекомые»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304561"/>
            <a:ext cx="69742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за пчелой, пауком, муравьями</a:t>
            </a: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Рассматривание картинок с изображением насекомых</a:t>
            </a: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Отгадывание загадок про насекомых.</a:t>
            </a:r>
          </a:p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Беседа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«Опасные насекомые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lvl="0"/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Д/и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«Вкладыши (насекомые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)», «Кто где живет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lvl="0"/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произведений  «Путешествие 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муравьишки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«Под грибом», </a:t>
            </a:r>
            <a:r>
              <a:rPr lang="ru-RU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М.Бородицкая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«Разговор с пчелой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06" y="161483"/>
            <a:ext cx="2443732" cy="32583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96" y="3599691"/>
            <a:ext cx="2443732" cy="32583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59" y="3799229"/>
            <a:ext cx="2144425" cy="28592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22" y="4507558"/>
            <a:ext cx="2927715" cy="21957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33" y="216975"/>
            <a:ext cx="2360495" cy="31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3645" r="20475" b="35439"/>
          <a:stretch/>
        </p:blipFill>
        <p:spPr>
          <a:xfrm>
            <a:off x="9060000" y="2454338"/>
            <a:ext cx="3132000" cy="174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13899" y="122806"/>
            <a:ext cx="3967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«Съедобное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не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съедобное»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233" y="584471"/>
            <a:ext cx="888528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ООД Ознакомление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миром природы: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медведя во бору грибы, ягоды беру»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Рассматривание картинок с изображением Ягод и Грибов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Д/и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«Лото –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пазлы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Ягоды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Грибы», 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Четвертый лишний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«Что нам осень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принесла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«Выбери съедобные грибы и ягоды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.С/Р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«Семья» (в лес за грибами и ягодами) «Больница»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Беседа «Зачем нужно кушать ягоды?»  «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Съедобные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ядовитые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грибы», «Не всё полезно, что в рот полезло».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стихов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загадывание загадок 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ягодах, грибах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 презентации «Ягоды» «Грибы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Н,Сладкова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«Белкин мухомор» М.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Пляцковского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«Мухомор». стих Прокофьева «Боровик», «Егор и мухомор»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Пальчиковая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гимнастика «Грибы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Раскраски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«ягоды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«Грибы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Лепка «Мухомор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Аппликация из природного материала «Грибочек для ежика»</a:t>
            </a:r>
          </a:p>
          <a:p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366" y="-104869"/>
            <a:ext cx="2101634" cy="28021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912" y="3953882"/>
            <a:ext cx="2178088" cy="2904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12" y="2454338"/>
            <a:ext cx="2187114" cy="29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617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42070" y="423971"/>
            <a:ext cx="291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Лесные опасности»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782" y="922149"/>
            <a:ext cx="81658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Рассматривание  картины. «Осенний лес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сказок «3 медведя», «Маша и медведь»,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Сестрица Аленушка и братец Иванушка»,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стихотворения «Гость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лесу» Н.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Красильникова,</a:t>
            </a: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 сказки «</a:t>
            </a:r>
            <a:r>
              <a:rPr lang="ru-RU" sz="2400" dirty="0" err="1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Снегурушка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Д/и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«Было-стало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«Правильно – неправильно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 «Будь природе другом» (что нельзя делать в природе).</a:t>
            </a:r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С/Р игра «Семья» (Прогулка в лес)</a:t>
            </a: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Игр/сит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«Лисята на прогулке» </a:t>
            </a: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 презентации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«Безопасность в лесу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Беседа «Кто живет в лесу?», «Правила поведения в 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лесу»</a:t>
            </a: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 Уроки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тетушки Совы – уроки осторожности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Уроки живой природы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Раскрашивание 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картинок </a:t>
            </a:r>
            <a:r>
              <a:rPr lang="ru-RU" sz="2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поведения в природе»</a:t>
            </a:r>
            <a:endParaRPr lang="ru-RU" sz="2400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39" y="3177153"/>
            <a:ext cx="3171986" cy="2378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55" y="188994"/>
            <a:ext cx="2241119" cy="29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146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tf96391488</Template>
  <TotalTime>0</TotalTime>
  <Words>1020</Words>
  <Application>Microsoft Office PowerPoint</Application>
  <PresentationFormat>Широкоэкранный</PresentationFormat>
  <Paragraphs>95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Segoe UI</vt:lpstr>
      <vt:lpstr>Segoe UI Light</vt:lpstr>
      <vt:lpstr>Symbol</vt:lpstr>
      <vt:lpstr>Times New Roman</vt:lpstr>
      <vt:lpstr>Тема1</vt:lpstr>
      <vt:lpstr>                 Формирование основ экологической культуры и навыков безопасного поведения в природе.                                                                                                        подготовила:                                                                                                                                        воспитатель К                                                                                                                                    Комлева Т.Н.  2020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«Опасности природы в осенний период»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2017-12-11T13:41:02Z</dcterms:created>
  <dcterms:modified xsi:type="dcterms:W3CDTF">2020-12-14T11:15:18Z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