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51435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84168" y="908720"/>
            <a:ext cx="2699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Предназначен для детей младшего возраста.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вызвать интерес к изучаемой теме, повысить познавательную активность, привлечь детей к индивидуальной деятельности и совместной под руководством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взрослого.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50802"/>
            <a:ext cx="90364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Содержание.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Домашние птицы»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	Загадки.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	Физкультминутки, пальчиковые игры, подвижные игры.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	Сюжетные картинки.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	 Разрезные картинки.              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	Какую пользу приносит.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	Собери птичью семью.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	Найди пару петушку.</a:t>
            </a:r>
          </a:p>
          <a:p>
            <a:pPr marL="342900" indent="-342900">
              <a:buAutoNum type="arabicPeriod" startAt="7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Разложи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порядку.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7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Книжки-малышки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 startAt="7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Раскраски. </a:t>
            </a:r>
          </a:p>
          <a:p>
            <a:pPr marL="342900" indent="-342900">
              <a:buAutoNum type="arabicPeriod" startAt="7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 Расскажи-ка. </a:t>
            </a:r>
          </a:p>
          <a:p>
            <a:pPr marL="342900" indent="-342900">
              <a:buAutoNum type="arabicPeriod" startAt="7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4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61"/>
            <a:ext cx="51435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89440" y="173813"/>
            <a:ext cx="3754560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Домашние птицы»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                            «Давай познакомимся» </a:t>
            </a:r>
          </a:p>
          <a:p>
            <a:pPr marL="85725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Цель: уточнить и расширить словарь ребенка по теме.</a:t>
            </a:r>
          </a:p>
          <a:p>
            <a:pPr marL="85725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«Отгадайте птичку по описанию »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 совершенствовать знания детей о домашних птицах; учить находить картинки по описанию; развивать внимательность, память, мышление.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Ход игры: Педагог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раздаёт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детям карточки с изображением птиц. Дети никому не показывают свои карточки. Педагог предлагает одному ребенку описать животного,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изображённого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его картинке, или загадать о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нём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загадку. Другие дети должны отгадать, что это за животное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«Кто как кричит.»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 развивать умение детей узнавать голоса птиц; воспитывать желание заботиться о них.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Ход игры. Воспитатель выставляет карточки, спрашивает: кто это, где живет, как кричит.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Загадки.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1877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Цель: развивать способность отгадывать загадки, мышление детей.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400"/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Физкультминутки, пальчиковые игры, подвижные игры.</a:t>
            </a:r>
            <a:endParaRPr lang="ru-RU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7" y="183245"/>
            <a:ext cx="4968552" cy="6624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95" y="3895723"/>
            <a:ext cx="1995686" cy="2660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79" y="549627"/>
            <a:ext cx="2031690" cy="2708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76256" y="677225"/>
            <a:ext cx="24117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77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Цель:</a:t>
            </a:r>
          </a:p>
          <a:p>
            <a:pPr marL="31877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развивать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связную монологическую речь у детей</a:t>
            </a:r>
            <a: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6654" y="32562"/>
            <a:ext cx="2762808" cy="423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SzPts val="1400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Сюжетные картинки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 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9344" y="3695668"/>
            <a:ext cx="2217906" cy="261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b="1" dirty="0" smtClean="0">
                <a:solidFill>
                  <a:srgbClr val="000000"/>
                </a:solidFill>
                <a:latin typeface="yandex-sans"/>
                <a:ea typeface="Times New Roman"/>
                <a:cs typeface="Times New Roman"/>
              </a:rPr>
              <a:t>                                                                                                                           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 Развитие логического мышления,  кругозора, познавательного интереса и речевой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активности детей.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4340" y="3295558"/>
            <a:ext cx="2585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Разрезные картинки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0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" y="-8807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3140" r="5317" b="7958"/>
          <a:stretch/>
        </p:blipFill>
        <p:spPr>
          <a:xfrm rot="10800000">
            <a:off x="5220000" y="548680"/>
            <a:ext cx="1777728" cy="1287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99665" y="2600582"/>
            <a:ext cx="2026796" cy="1520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0384" y="5104013"/>
            <a:ext cx="1980261" cy="14851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28773" y="1319"/>
            <a:ext cx="2791662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Какую пользу приносит.</a:t>
            </a:r>
            <a:r>
              <a:rPr lang="ru-RU" sz="1600" b="1" dirty="0">
                <a:solidFill>
                  <a:srgbClr val="000000"/>
                </a:solidFill>
                <a:latin typeface="yandex-sans"/>
                <a:ea typeface="Times New Roman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43216" y="330478"/>
            <a:ext cx="199327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 Развитие логического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мышления, умения строить высказывания – рассуждения. 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4772" y="1961870"/>
            <a:ext cx="264508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Собери птичью семью.</a:t>
            </a:r>
            <a:r>
              <a:rPr lang="ru-RU" sz="1600" b="1" dirty="0">
                <a:solidFill>
                  <a:srgbClr val="000000"/>
                </a:solidFill>
                <a:latin typeface="yandex-sans"/>
                <a:ea typeface="Times New Roman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7193" y="2748154"/>
            <a:ext cx="206997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 логического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мышления и фразовой речи.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8773" y="4345662"/>
            <a:ext cx="2404504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400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Найди пару петушку.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39724" y="4762328"/>
            <a:ext cx="264604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Цели: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формировать умение сопоставлять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предметы, выделять основные признаки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Развивать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внимание, память, мышление, мелкую моторику рук. 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8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94736" y="730704"/>
            <a:ext cx="1983230" cy="1487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94736" y="3904345"/>
            <a:ext cx="1983230" cy="14874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"/>
          <a:stretch/>
        </p:blipFill>
        <p:spPr>
          <a:xfrm>
            <a:off x="43674" y="0"/>
            <a:ext cx="4932000" cy="6807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7007" y="0"/>
            <a:ext cx="2399952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400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Разложи по порядку.</a:t>
            </a:r>
            <a:r>
              <a:rPr lang="ru-RU" b="1" dirty="0">
                <a:solidFill>
                  <a:srgbClr val="111111"/>
                </a:solidFill>
                <a:latin typeface="Arial"/>
                <a:ea typeface="Calibri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7442" y="53917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6225"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Ход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игры. На столе серия сюжетных картинок, дети их рассматривают. Воспитатель читает рассказ и дает каждому по одной картинке-эпизоду. Воспитатель повторяет рассказ, а дети должны показать соответствующую картинку.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57686" y="3501008"/>
            <a:ext cx="504056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 lvl="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Д/и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«Не зевай, нужную картинку поднимай»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0" y="3986336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6225" lvl="0"/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формировать умение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воспроизводить последовательность событий.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1258" y="723259"/>
            <a:ext cx="2668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Цель: формировать умение  воспроизводить последовательность событий;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проявлять речевое творчество.</a:t>
            </a:r>
            <a:r>
              <a:rPr lang="ru-RU" sz="1600" b="1" i="1" dirty="0">
                <a:solidFill>
                  <a:srgbClr val="83A6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97719" y="312377"/>
            <a:ext cx="205819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622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Д/и «Путаница»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1966" y="219777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6225"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Ход игры. Все картинки перемешиваются и каждому ребенку дается 2-3 из них. Дети рассматривают картинки и раскладывают их в такой последовательности, чтобы по ним можно было составить связный рассказ.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604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9673" y="-936104"/>
            <a:ext cx="5616624" cy="7488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641545"/>
            <a:ext cx="9126190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Расскажи-ка.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 Закрепление знаний о домашней птице, развивать коммуникативные навыки детей, учить составлять связный рассказ с опорой на план- картинку.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8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789"/>
          <a:stretch/>
        </p:blipFill>
        <p:spPr>
          <a:xfrm>
            <a:off x="0" y="332656"/>
            <a:ext cx="9144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6055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</TotalTime>
  <Words>406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2019-02-20T15:13:17Z</dcterms:created>
  <dcterms:modified xsi:type="dcterms:W3CDTF">2019-02-24T11:38:28Z</dcterms:modified>
</cp:coreProperties>
</file>